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6"/>
  </p:notesMasterIdLst>
  <p:handoutMasterIdLst>
    <p:handoutMasterId r:id="rId7"/>
  </p:handoutMasterIdLst>
  <p:sldIdLst>
    <p:sldId id="256" r:id="rId2"/>
    <p:sldId id="257" r:id="rId3"/>
    <p:sldId id="258" r:id="rId4"/>
    <p:sldId id="259" r:id="rId5"/>
  </p:sldIdLst>
  <p:sldSz cx="12188825" cy="6858000"/>
  <p:notesSz cx="6950075" cy="9236075"/>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3839" userDrawn="1">
          <p15:clr>
            <a:srgbClr val="A4A3A4"/>
          </p15:clr>
        </p15:guide>
        <p15:guide id="9" pos="7055" userDrawn="1">
          <p15:clr>
            <a:srgbClr val="A4A3A4"/>
          </p15:clr>
        </p15:guide>
        <p15:guide id="10" orient="horz" pos="2184" userDrawn="1">
          <p15:clr>
            <a:srgbClr val="C35EA4"/>
          </p15:clr>
        </p15:guide>
        <p15:guide id="12" pos="575"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0E0"/>
    <a:srgbClr val="4F3C05"/>
    <a:srgbClr val="E51D33"/>
    <a:srgbClr val="DAA600"/>
    <a:srgbClr val="B686DA"/>
    <a:srgbClr val="FFA7A7"/>
    <a:srgbClr val="F2A36E"/>
    <a:srgbClr val="5781C1"/>
    <a:srgbClr val="F7F7F7"/>
    <a:srgbClr val="729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autoAdjust="0"/>
    <p:restoredTop sz="96327" autoAdjust="0"/>
  </p:normalViewPr>
  <p:slideViewPr>
    <p:cSldViewPr snapToGrid="0" showGuides="1">
      <p:cViewPr varScale="1">
        <p:scale>
          <a:sx n="109" d="100"/>
          <a:sy n="109" d="100"/>
        </p:scale>
        <p:origin x="216" y="600"/>
      </p:cViewPr>
      <p:guideLst>
        <p:guide pos="3839"/>
        <p:guide pos="7055"/>
        <p:guide orient="horz" pos="2184"/>
        <p:guide pos="575"/>
      </p:guideLst>
    </p:cSldViewPr>
  </p:slideViewPr>
  <p:outlineViewPr>
    <p:cViewPr>
      <p:scale>
        <a:sx n="33" d="100"/>
        <a:sy n="33" d="100"/>
      </p:scale>
      <p:origin x="0" y="0"/>
    </p:cViewPr>
  </p:outlineViewPr>
  <p:notesTextViewPr>
    <p:cViewPr>
      <p:scale>
        <a:sx n="3" d="2"/>
        <a:sy n="3" d="2"/>
      </p:scale>
      <p:origin x="0" y="0"/>
    </p:cViewPr>
  </p:notesTextViewPr>
  <p:sorterViewPr>
    <p:cViewPr>
      <p:scale>
        <a:sx n="52" d="100"/>
        <a:sy n="52" d="100"/>
      </p:scale>
      <p:origin x="0" y="0"/>
    </p:cViewPr>
  </p:sorterViewPr>
  <p:notesViewPr>
    <p:cSldViewPr snapToGrid="0" showGuides="1">
      <p:cViewPr varScale="1">
        <p:scale>
          <a:sx n="71" d="100"/>
          <a:sy n="71" d="100"/>
        </p:scale>
        <p:origin x="2904" y="6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36" tIns="45718" rIns="91436" bIns="45718"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36768" y="1"/>
            <a:ext cx="3011699" cy="463696"/>
          </a:xfrm>
          <a:prstGeom prst="rect">
            <a:avLst/>
          </a:prstGeom>
        </p:spPr>
        <p:txBody>
          <a:bodyPr vert="horz" lIns="91436" tIns="45718" rIns="91436" bIns="45718" rtlCol="0"/>
          <a:lstStyle>
            <a:lvl1pPr algn="r">
              <a:defRPr sz="1200"/>
            </a:lvl1pPr>
          </a:lstStyle>
          <a:p>
            <a:fld id="{67F32F8B-429E-45D3-A6EF-7110C94B56DE}" type="datetimeFigureOut">
              <a:rPr lang="en-US" smtClean="0">
                <a:latin typeface="Arial" panose="020B0604020202020204" pitchFamily="34" charset="0"/>
              </a:rPr>
              <a:t>2/3/21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772380"/>
            <a:ext cx="3011699" cy="463696"/>
          </a:xfrm>
          <a:prstGeom prst="rect">
            <a:avLst/>
          </a:prstGeom>
        </p:spPr>
        <p:txBody>
          <a:bodyPr vert="horz" lIns="91436" tIns="45718" rIns="91436" bIns="45718"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36768" y="8772380"/>
            <a:ext cx="3011699" cy="463696"/>
          </a:xfrm>
          <a:prstGeom prst="rect">
            <a:avLst/>
          </a:prstGeom>
        </p:spPr>
        <p:txBody>
          <a:bodyPr vert="horz" lIns="91436" tIns="45718" rIns="91436" bIns="45718" rtlCol="0" anchor="b"/>
          <a:lstStyle>
            <a:lvl1pPr algn="r">
              <a:defRPr sz="1200"/>
            </a:lvl1pPr>
          </a:lstStyle>
          <a:p>
            <a:fld id="{D0A90A03-D856-401F-8EAD-377E18EE9FD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2663" y="290513"/>
            <a:ext cx="4984750" cy="2805112"/>
          </a:xfrm>
          <a:prstGeom prst="rect">
            <a:avLst/>
          </a:prstGeom>
          <a:noFill/>
          <a:ln w="12700">
            <a:solidFill>
              <a:prstClr val="black"/>
            </a:solidFill>
          </a:ln>
        </p:spPr>
        <p:txBody>
          <a:bodyPr vert="horz" lIns="92433" tIns="46216" rIns="92433" bIns="46216" rtlCol="0" anchor="ctr"/>
          <a:lstStyle/>
          <a:p>
            <a:endParaRPr lang="en-US" dirty="0"/>
          </a:p>
        </p:txBody>
      </p:sp>
      <p:sp>
        <p:nvSpPr>
          <p:cNvPr id="5" name="Notes Placeholder 4"/>
          <p:cNvSpPr>
            <a:spLocks noGrp="1"/>
          </p:cNvSpPr>
          <p:nvPr>
            <p:ph type="body" sz="quarter" idx="3"/>
          </p:nvPr>
        </p:nvSpPr>
        <p:spPr>
          <a:xfrm>
            <a:off x="222638" y="3238364"/>
            <a:ext cx="6504800" cy="5740537"/>
          </a:xfrm>
          <a:prstGeom prst="rect">
            <a:avLst/>
          </a:prstGeom>
        </p:spPr>
        <p:txBody>
          <a:bodyPr vert="horz" lIns="92433" tIns="46216" rIns="92433" bIns="4621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3" tIns="46216" rIns="92433" bIns="46216" rtlCol="0" anchor="b"/>
          <a:lstStyle>
            <a:lvl1pPr algn="r">
              <a:defRPr sz="1000">
                <a:latin typeface="Arial" panose="020B0604020202020204" pitchFamily="34" charset="0"/>
              </a:defRPr>
            </a:lvl1pPr>
          </a:lstStyle>
          <a:p>
            <a:fld id="{F42FCFFD-459B-4F74-BD48-8157E1337D42}" type="slidenum">
              <a:rPr lang="en-US" smtClean="0"/>
              <a:pPr/>
              <a:t>‹#›</a:t>
            </a:fld>
            <a:endParaRPr lang="en-US" dirty="0"/>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914240" rtl="0" eaLnBrk="1" latinLnBrk="0" hangingPunct="1">
      <a:defRPr sz="2400" kern="1200">
        <a:solidFill>
          <a:schemeClr val="tx1"/>
        </a:solidFill>
        <a:latin typeface="Arial" panose="020B0604020202020204" pitchFamily="34" charset="0"/>
        <a:ea typeface="+mn-ea"/>
        <a:cs typeface="+mn-cs"/>
      </a:defRPr>
    </a:lvl1pPr>
    <a:lvl2pPr marL="457120" algn="l" defTabSz="914240" rtl="0" eaLnBrk="1" latinLnBrk="0" hangingPunct="1">
      <a:defRPr sz="2400" kern="1200">
        <a:solidFill>
          <a:schemeClr val="tx1"/>
        </a:solidFill>
        <a:latin typeface="Arial" panose="020B0604020202020204" pitchFamily="34" charset="0"/>
        <a:ea typeface="+mn-ea"/>
        <a:cs typeface="+mn-cs"/>
      </a:defRPr>
    </a:lvl2pPr>
    <a:lvl3pPr marL="914240" algn="l" defTabSz="914240" rtl="0" eaLnBrk="1" latinLnBrk="0" hangingPunct="1">
      <a:defRPr sz="2400" kern="1200">
        <a:solidFill>
          <a:schemeClr val="tx1"/>
        </a:solidFill>
        <a:latin typeface="Arial" panose="020B0604020202020204" pitchFamily="34" charset="0"/>
        <a:ea typeface="+mn-ea"/>
        <a:cs typeface="+mn-cs"/>
      </a:defRPr>
    </a:lvl3pPr>
    <a:lvl4pPr marL="1371360" algn="l" defTabSz="914240" rtl="0" eaLnBrk="1" latinLnBrk="0" hangingPunct="1">
      <a:defRPr sz="2400" kern="1200">
        <a:solidFill>
          <a:schemeClr val="tx1"/>
        </a:solidFill>
        <a:latin typeface="Arial" panose="020B0604020202020204" pitchFamily="34" charset="0"/>
        <a:ea typeface="+mn-ea"/>
        <a:cs typeface="+mn-cs"/>
      </a:defRPr>
    </a:lvl4pPr>
    <a:lvl5pPr marL="1828480" algn="l" defTabSz="914240" rtl="0" eaLnBrk="1" latinLnBrk="0" hangingPunct="1">
      <a:defRPr sz="2400" kern="1200">
        <a:solidFill>
          <a:schemeClr val="tx1"/>
        </a:solidFill>
        <a:latin typeface="Arial" panose="020B0604020202020204" pitchFamily="34" charset="0"/>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0" y="1"/>
            <a:ext cx="12182943" cy="6861313"/>
            <a:chOff x="-1" y="-2"/>
            <a:chExt cx="12186116" cy="6861313"/>
          </a:xfrm>
        </p:grpSpPr>
        <p:pic>
          <p:nvPicPr>
            <p:cNvPr id="10" name="Picture 9">
              <a:extLst>
                <a:ext uri="{FF2B5EF4-FFF2-40B4-BE49-F238E27FC236}">
                  <a16:creationId xmlns:a16="http://schemas.microsoft.com/office/drawing/2014/main" id="{7512C017-81AE-BC47-B039-423D3A3E300D}"/>
                </a:ext>
              </a:extLst>
            </p:cNvPr>
            <p:cNvPicPr>
              <a:picLocks noChangeAspect="1"/>
            </p:cNvPicPr>
            <p:nvPr userDrawn="1"/>
          </p:nvPicPr>
          <p:blipFill>
            <a:blip r:embed="rId2"/>
            <a:stretch>
              <a:fillRect/>
            </a:stretch>
          </p:blipFill>
          <p:spPr>
            <a:xfrm>
              <a:off x="-1" y="-2"/>
              <a:ext cx="12186116" cy="6861313"/>
            </a:xfrm>
            <a:prstGeom prst="rect">
              <a:avLst/>
            </a:prstGeom>
          </p:spPr>
        </p:pic>
        <p:pic>
          <p:nvPicPr>
            <p:cNvPr id="12" name="Picture 11">
              <a:extLst>
                <a:ext uri="{FF2B5EF4-FFF2-40B4-BE49-F238E27FC236}">
                  <a16:creationId xmlns:a16="http://schemas.microsoft.com/office/drawing/2014/main" id="{CA916E28-3B64-0C4F-A3C2-012A647E25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58947" y="1068298"/>
              <a:ext cx="2350430" cy="761639"/>
            </a:xfrm>
            <a:prstGeom prst="rect">
              <a:avLst/>
            </a:prstGeom>
          </p:spPr>
        </p:pic>
        <p:cxnSp>
          <p:nvCxnSpPr>
            <p:cNvPr id="14" name="Straight Connector 13">
              <a:extLst>
                <a:ext uri="{FF2B5EF4-FFF2-40B4-BE49-F238E27FC236}">
                  <a16:creationId xmlns:a16="http://schemas.microsoft.com/office/drawing/2014/main" id="{5061144D-925C-6649-8B8D-0BA5AE873666}"/>
                </a:ext>
              </a:extLst>
            </p:cNvPr>
            <p:cNvCxnSpPr/>
            <p:nvPr userDrawn="1"/>
          </p:nvCxnSpPr>
          <p:spPr>
            <a:xfrm>
              <a:off x="5467197" y="610930"/>
              <a:ext cx="0" cy="1340042"/>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615975" y="197449"/>
            <a:ext cx="6399133"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5636759" y="1599715"/>
            <a:ext cx="3848335" cy="364759"/>
          </a:xfrm>
          <a:prstGeom prst="rect">
            <a:avLst/>
          </a:prstGeom>
        </p:spPr>
        <p:txBody>
          <a:bodyPr lIns="0" tIns="0" rIns="0" bIns="0" anchor="ctr">
            <a:noAutofit/>
          </a:bodyPr>
          <a:lstStyle>
            <a:lvl1pPr marL="0" indent="0" algn="l">
              <a:buNone/>
              <a:defRPr lang="en-US" sz="1400" b="1" kern="1200">
                <a:solidFill>
                  <a:schemeClr val="tx1">
                    <a:lumMod val="95000"/>
                    <a:lumOff val="5000"/>
                  </a:schemeClr>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8799513" y="1599711"/>
            <a:ext cx="2444074" cy="365760"/>
          </a:xfrm>
          <a:prstGeom prst="rect">
            <a:avLst/>
          </a:prstGeom>
        </p:spPr>
        <p:txBody>
          <a:bodyPr anchor="ctr">
            <a:normAutofit/>
          </a:bodyPr>
          <a:lstStyle>
            <a:lvl1pPr marL="0" indent="0">
              <a:buFontTx/>
              <a:buNone/>
              <a:defRPr sz="1400">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7" name="Straight Connector 6"/>
          <p:cNvCxnSpPr/>
          <p:nvPr userDrawn="1"/>
        </p:nvCxnSpPr>
        <p:spPr>
          <a:xfrm>
            <a:off x="8781473" y="1641764"/>
            <a:ext cx="0" cy="290945"/>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313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55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Section Break or Call Out">
    <p:bg>
      <p:bgPr>
        <a:solidFill>
          <a:srgbClr val="354CA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6"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7"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893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Break or 1 speaker title">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black">
          <a:xfrm>
            <a:off x="5557978" y="3167178"/>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168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Section Break or 2 speaker title">
    <p:spTree>
      <p:nvGrpSpPr>
        <p:cNvPr id="1" name=""/>
        <p:cNvGrpSpPr/>
        <p:nvPr/>
      </p:nvGrpSpPr>
      <p:grpSpPr>
        <a:xfrm>
          <a:off x="0" y="0"/>
          <a:ext cx="0" cy="0"/>
          <a:chOff x="0" y="0"/>
          <a:chExt cx="0" cy="0"/>
        </a:xfrm>
      </p:grpSpPr>
      <p:sp>
        <p:nvSpPr>
          <p:cNvPr id="17" name="Text Placeholder 16"/>
          <p:cNvSpPr>
            <a:spLocks noGrp="1"/>
          </p:cNvSpPr>
          <p:nvPr>
            <p:ph type="body" sz="quarter" idx="14" hasCustomPrompt="1"/>
          </p:nvPr>
        </p:nvSpPr>
        <p:spPr>
          <a:xfrm>
            <a:off x="1523604" y="5333775"/>
            <a:ext cx="9141619" cy="650875"/>
          </a:xfrm>
          <a:prstGeom prst="rect">
            <a:avLst/>
          </a:prstGeom>
        </p:spPr>
        <p:txBody>
          <a:bodyPr>
            <a:noAutofit/>
          </a:bodyPr>
          <a:lstStyle>
            <a:lvl1pPr marL="0" indent="0" algn="ctr">
              <a:buNone/>
              <a:defRPr lang="en-US" sz="2000" b="1" kern="1200" dirty="0" smtClean="0">
                <a:solidFill>
                  <a:srgbClr val="354CA1"/>
                </a:solidFill>
                <a:latin typeface="+mj-lt"/>
                <a:ea typeface="+mn-ea"/>
                <a:cs typeface="Arial" panose="020B0604020202020204" pitchFamily="34" charset="0"/>
              </a:defRPr>
            </a:lvl1pPr>
            <a:lvl2pPr marL="257175" indent="0">
              <a:buNone/>
              <a:defRPr lang="en-US" sz="1463" b="1" kern="1200" dirty="0" smtClean="0">
                <a:solidFill>
                  <a:srgbClr val="354CA1"/>
                </a:solidFill>
                <a:latin typeface="+mj-lt"/>
                <a:ea typeface="+mn-ea"/>
                <a:cs typeface="Arial" panose="020B0604020202020204" pitchFamily="34" charset="0"/>
              </a:defRPr>
            </a:lvl2pPr>
            <a:lvl3pPr marL="514350" indent="0">
              <a:buNone/>
              <a:defRPr lang="en-US" sz="1463" b="1" kern="1200" dirty="0" smtClean="0">
                <a:solidFill>
                  <a:srgbClr val="354CA1"/>
                </a:solidFill>
                <a:latin typeface="+mj-lt"/>
                <a:ea typeface="+mn-ea"/>
                <a:cs typeface="Arial" panose="020B0604020202020204" pitchFamily="34" charset="0"/>
              </a:defRPr>
            </a:lvl3pPr>
            <a:lvl4pPr marL="771525" indent="0">
              <a:buNone/>
              <a:defRPr lang="en-US" sz="1463" b="1" kern="1200" dirty="0" smtClean="0">
                <a:solidFill>
                  <a:srgbClr val="354CA1"/>
                </a:solidFill>
                <a:latin typeface="+mj-lt"/>
                <a:ea typeface="+mn-ea"/>
                <a:cs typeface="Arial" panose="020B0604020202020204" pitchFamily="34" charset="0"/>
              </a:defRPr>
            </a:lvl4pPr>
            <a:lvl5pPr marL="1028700" indent="0">
              <a:buNone/>
              <a:defRPr lang="en-US" sz="1463" b="1" kern="1200" dirty="0" smtClean="0">
                <a:solidFill>
                  <a:srgbClr val="354CA1"/>
                </a:solidFill>
                <a:latin typeface="+mj-lt"/>
                <a:ea typeface="+mn-ea"/>
                <a:cs typeface="Arial" panose="020B0604020202020204" pitchFamily="34" charset="0"/>
              </a:defRPr>
            </a:lvl5pPr>
          </a:lstStyle>
          <a:p>
            <a:pPr lvl="0"/>
            <a:r>
              <a:rPr lang="en-US" dirty="0"/>
              <a:t>Click to edit speaker name</a:t>
            </a:r>
          </a:p>
        </p:txBody>
      </p:sp>
      <p:sp>
        <p:nvSpPr>
          <p:cNvPr id="12"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619063"/>
            <a:ext cx="12188825" cy="1920939"/>
          </a:xfrm>
        </p:spPr>
        <p:txBody>
          <a:bodyPr anchor="b">
            <a:normAutofit/>
          </a:bodyPr>
          <a:lstStyle>
            <a:lvl1pPr algn="ctr">
              <a:spcBef>
                <a:spcPts val="0"/>
              </a:spcBef>
              <a:spcAft>
                <a:spcPts val="338"/>
              </a:spcAft>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4" name="Straight Connector 13">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3792883"/>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18" name="Text Placeholder 2"/>
          <p:cNvSpPr>
            <a:spLocks noGrp="1"/>
          </p:cNvSpPr>
          <p:nvPr>
            <p:ph type="body" sz="quarter" idx="12" hasCustomPrompt="1"/>
          </p:nvPr>
        </p:nvSpPr>
        <p:spPr>
          <a:xfrm>
            <a:off x="1523604" y="444353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19" name="Text Placeholder 2"/>
          <p:cNvSpPr>
            <a:spLocks noGrp="1"/>
          </p:cNvSpPr>
          <p:nvPr>
            <p:ph type="body" sz="quarter" idx="15" hasCustomPrompt="1"/>
          </p:nvPr>
        </p:nvSpPr>
        <p:spPr>
          <a:xfrm>
            <a:off x="1523604" y="598170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grpSp>
        <p:nvGrpSpPr>
          <p:cNvPr id="10" name="Group 4"/>
          <p:cNvGrpSpPr>
            <a:grpSpLocks noChangeAspect="1"/>
          </p:cNvGrpSpPr>
          <p:nvPr userDrawn="1"/>
        </p:nvGrpSpPr>
        <p:grpSpPr bwMode="black">
          <a:xfrm>
            <a:off x="5557978" y="2856029"/>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19820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4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al Section Break">
    <p:bg>
      <p:bgPr>
        <a:solidFill>
          <a:schemeClr val="accent2"/>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spcAft>
                <a:spcPts val="338"/>
              </a:spcAft>
              <a:buNone/>
              <a:defRPr lang="en-US" sz="2000" b="1"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spcAft>
                <a:spcPts val="338"/>
              </a:spcAft>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bg1"/>
                </a:solidFill>
              </a:defRPr>
            </a:lvl1pPr>
          </a:lstStyle>
          <a:p>
            <a:pPr lvl="0"/>
            <a:r>
              <a:rPr lang="en-US" dirty="0"/>
              <a:t>Click to add speaker title</a:t>
            </a:r>
          </a:p>
        </p:txBody>
      </p:sp>
      <p:grpSp>
        <p:nvGrpSpPr>
          <p:cNvPr id="7" name="Group 4"/>
          <p:cNvGrpSpPr>
            <a:grpSpLocks noChangeAspect="1"/>
          </p:cNvGrpSpPr>
          <p:nvPr userDrawn="1"/>
        </p:nvGrpSpPr>
        <p:grpSpPr bwMode="black">
          <a:xfrm>
            <a:off x="5557978" y="3202104"/>
            <a:ext cx="976799" cy="514129"/>
            <a:chOff x="1862" y="1719"/>
            <a:chExt cx="1889" cy="994"/>
          </a:xfrm>
          <a:solidFill>
            <a:schemeClr val="bg1"/>
          </a:solidFill>
        </p:grpSpPr>
        <p:sp>
          <p:nvSpPr>
            <p:cNvPr id="12"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46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normAutofit/>
          </a:bodyPr>
          <a:lstStyle>
            <a:lvl1pPr>
              <a:defRPr sz="14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27064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Righ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latin typeface="+mj-lt"/>
              </a:defRPr>
            </a:lvl1pPr>
          </a:lstStyle>
          <a:p>
            <a:r>
              <a:rPr lang="en-US"/>
              <a:t>Click to edit Master title style</a:t>
            </a:r>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304321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Content Lef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353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Title and Content">
    <p:bg>
      <p:bgPr>
        <a:solidFill>
          <a:schemeClr val="accent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0684DAE3-1891-054F-8B7F-CF901DD56EFF}"/>
              </a:ext>
            </a:extLst>
          </p:cNvPr>
          <p:cNvCxnSpPr>
            <a:cxnSpLocks/>
          </p:cNvCxnSpPr>
          <p:nvPr/>
        </p:nvCxnSpPr>
        <p:spPr>
          <a:xfrm>
            <a:off x="571355" y="671267"/>
            <a:ext cx="109699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0"/>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663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Title and Content">
    <p:bg>
      <p:bgPr>
        <a:solidFill>
          <a:srgbClr val="CC00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59084" y="256642"/>
            <a:ext cx="10969944" cy="411757"/>
          </a:xfrm>
        </p:spPr>
        <p:txBody>
          <a:bodyPr/>
          <a:lstStyle>
            <a:lvl1pPr>
              <a:defRPr>
                <a:solidFill>
                  <a:schemeClr val="bg1"/>
                </a:solidFill>
              </a:defRPr>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135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Yellow Title and Content">
    <p:bg>
      <p:bgPr>
        <a:solidFill>
          <a:schemeClr val="accent4"/>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683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Full Imag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0" y="-19187"/>
            <a:ext cx="12222928" cy="6877188"/>
          </a:xfrm>
          <a:prstGeom prst="rect">
            <a:avLst/>
          </a:prstGeom>
        </p:spPr>
      </p:pic>
      <p:sp>
        <p:nvSpPr>
          <p:cNvPr id="2" name="Title 1"/>
          <p:cNvSpPr>
            <a:spLocks noGrp="1"/>
          </p:cNvSpPr>
          <p:nvPr>
            <p:ph type="ctrTitle" hasCustomPrompt="1"/>
          </p:nvPr>
        </p:nvSpPr>
        <p:spPr>
          <a:xfrm>
            <a:off x="3199567" y="197449"/>
            <a:ext cx="8836324"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3199568" y="1599715"/>
            <a:ext cx="5734288" cy="364759"/>
          </a:xfrm>
          <a:prstGeom prst="rect">
            <a:avLst/>
          </a:prstGeom>
        </p:spPr>
        <p:txBody>
          <a:bodyPr lIns="0" tIns="0" rIns="0" bIns="0" anchor="ctr">
            <a:noAutofit/>
          </a:bodyPr>
          <a:lstStyle>
            <a:lvl1pPr marL="0" indent="0" algn="l">
              <a:buNone/>
              <a:defRPr lang="en-US" sz="1800" b="1" kern="1200">
                <a:solidFill>
                  <a:schemeClr val="bg1"/>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9171008" y="1599711"/>
            <a:ext cx="2879309" cy="365760"/>
          </a:xfrm>
          <a:prstGeom prst="rect">
            <a:avLst/>
          </a:prstGeom>
        </p:spPr>
        <p:txBody>
          <a:bodyPr anchor="ctr">
            <a:normAutofit/>
          </a:bodyPr>
          <a:lstStyle>
            <a:lvl1pPr marL="0" indent="0">
              <a:buFontTx/>
              <a:buNone/>
              <a:defRPr sz="1800">
                <a:solidFill>
                  <a:schemeClr val="bg1"/>
                </a:solidFill>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6" name="Straight Connector 15">
            <a:extLst>
              <a:ext uri="{FF2B5EF4-FFF2-40B4-BE49-F238E27FC236}">
                <a16:creationId xmlns:a16="http://schemas.microsoft.com/office/drawing/2014/main" id="{5061144D-925C-6649-8B8D-0BA5AE873666}"/>
              </a:ext>
            </a:extLst>
          </p:cNvPr>
          <p:cNvCxnSpPr/>
          <p:nvPr/>
        </p:nvCxnSpPr>
        <p:spPr>
          <a:xfrm>
            <a:off x="3034620" y="593836"/>
            <a:ext cx="0" cy="13400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1220BF2-3585-BC43-A835-8B87118913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9440"/>
          <a:stretch/>
        </p:blipFill>
        <p:spPr bwMode="ltGray">
          <a:xfrm>
            <a:off x="397669" y="868067"/>
            <a:ext cx="2255248" cy="731520"/>
          </a:xfrm>
          <a:prstGeom prst="rect">
            <a:avLst/>
          </a:prstGeom>
        </p:spPr>
      </p:pic>
      <p:cxnSp>
        <p:nvCxnSpPr>
          <p:cNvPr id="10" name="Straight Connector 9"/>
          <p:cNvCxnSpPr/>
          <p:nvPr userDrawn="1"/>
        </p:nvCxnSpPr>
        <p:spPr>
          <a:xfrm>
            <a:off x="9057698" y="1641764"/>
            <a:ext cx="0" cy="29094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671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l Title and Content">
    <p:bg>
      <p:bgPr>
        <a:solidFill>
          <a:srgbClr val="59C3C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84049" y="671267"/>
            <a:ext cx="1098263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0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2"/>
          <p:cNvSpPr>
            <a:spLocks noGrp="1"/>
          </p:cNvSpPr>
          <p:nvPr>
            <p:ph idx="1"/>
          </p:nvPr>
        </p:nvSpPr>
        <p:spPr>
          <a:xfrm>
            <a:off x="83798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0"/>
          </p:nvPr>
        </p:nvSpPr>
        <p:spPr>
          <a:xfrm>
            <a:off x="626723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30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9085" y="2113900"/>
            <a:ext cx="5156443" cy="40860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08560" y="2113903"/>
            <a:ext cx="5181838" cy="4024095"/>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514350"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9" name="Text Placeholder 6"/>
          <p:cNvSpPr>
            <a:spLocks noGrp="1"/>
          </p:cNvSpPr>
          <p:nvPr>
            <p:ph type="body" sz="quarter" idx="11"/>
          </p:nvPr>
        </p:nvSpPr>
        <p:spPr>
          <a:xfrm>
            <a:off x="6303962"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3016005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2 Column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8" name="Content Placeholder 3"/>
          <p:cNvSpPr>
            <a:spLocks noGrp="1"/>
          </p:cNvSpPr>
          <p:nvPr>
            <p:ph sz="half" idx="2"/>
          </p:nvPr>
        </p:nvSpPr>
        <p:spPr>
          <a:xfrm>
            <a:off x="749585" y="1600200"/>
            <a:ext cx="5156443" cy="45997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118060" y="1607987"/>
            <a:ext cx="5181838" cy="4530011"/>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742950" y="742950"/>
            <a:ext cx="10591800" cy="800100"/>
          </a:xfrm>
        </p:spPr>
        <p:txBody>
          <a:bodyPr/>
          <a:lstStyle>
            <a:lvl1pPr marL="0" indent="0">
              <a:buNone/>
              <a:defRPr b="1"/>
            </a:lvl1pPr>
          </a:lstStyle>
          <a:p>
            <a:pPr lvl="0"/>
            <a:r>
              <a:rPr lang="en-US"/>
              <a:t>Click to edit Master text styles</a:t>
            </a:r>
          </a:p>
        </p:txBody>
      </p:sp>
    </p:spTree>
    <p:extLst>
      <p:ext uri="{BB962C8B-B14F-4D97-AF65-F5344CB8AC3E}">
        <p14:creationId xmlns:p14="http://schemas.microsoft.com/office/powerpoint/2010/main" val="401121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s with 2 photo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70500" y="3492503"/>
            <a:ext cx="4249192" cy="269005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4033"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698283" y="3488707"/>
            <a:ext cx="4249192" cy="264929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Picture Placeholder 6"/>
          <p:cNvSpPr>
            <a:spLocks noGrp="1" noChangeAspect="1"/>
          </p:cNvSpPr>
          <p:nvPr>
            <p:ph type="pic" sz="quarter" idx="10"/>
          </p:nvPr>
        </p:nvSpPr>
        <p:spPr>
          <a:xfrm>
            <a:off x="1096249"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noChangeAspect="1"/>
          </p:cNvSpPr>
          <p:nvPr>
            <p:ph type="pic" sz="quarter" idx="11"/>
          </p:nvPr>
        </p:nvSpPr>
        <p:spPr>
          <a:xfrm>
            <a:off x="6424033"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1065212"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Tree>
    <p:extLst>
      <p:ext uri="{BB962C8B-B14F-4D97-AF65-F5344CB8AC3E}">
        <p14:creationId xmlns:p14="http://schemas.microsoft.com/office/powerpoint/2010/main" val="81404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sections with 3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749535" y="3410550"/>
            <a:ext cx="3199567" cy="2398545"/>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5" name="Text Placeholder 4"/>
          <p:cNvSpPr>
            <a:spLocks noGrp="1"/>
          </p:cNvSpPr>
          <p:nvPr>
            <p:ph type="body" sz="quarter" idx="3"/>
          </p:nvPr>
        </p:nvSpPr>
        <p:spPr>
          <a:xfrm>
            <a:off x="4406183"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406183"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749106"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1"/>
          </p:nvPr>
        </p:nvSpPr>
        <p:spPr>
          <a:xfrm>
            <a:off x="4406183"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8062830"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2" name="Content Placeholder 5"/>
          <p:cNvSpPr>
            <a:spLocks noGrp="1"/>
          </p:cNvSpPr>
          <p:nvPr>
            <p:ph sz="quarter" idx="13"/>
          </p:nvPr>
        </p:nvSpPr>
        <p:spPr>
          <a:xfrm>
            <a:off x="8062830"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3" name="Picture Placeholder 6"/>
          <p:cNvSpPr>
            <a:spLocks noGrp="1"/>
          </p:cNvSpPr>
          <p:nvPr>
            <p:ph type="pic" sz="quarter" idx="14"/>
          </p:nvPr>
        </p:nvSpPr>
        <p:spPr>
          <a:xfrm>
            <a:off x="8062830"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1505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with titles below">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1559"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10411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495061"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Picture Placeholder 6"/>
          <p:cNvSpPr>
            <a:spLocks noGrp="1"/>
          </p:cNvSpPr>
          <p:nvPr>
            <p:ph type="pic" sz="quarter" idx="12"/>
          </p:nvPr>
        </p:nvSpPr>
        <p:spPr>
          <a:xfrm>
            <a:off x="44946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idx="13"/>
          </p:nvPr>
        </p:nvSpPr>
        <p:spPr>
          <a:xfrm>
            <a:off x="7935863"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7" name="Picture Placeholder 6"/>
          <p:cNvSpPr>
            <a:spLocks noGrp="1"/>
          </p:cNvSpPr>
          <p:nvPr>
            <p:ph type="pic" sz="quarter" idx="14"/>
          </p:nvPr>
        </p:nvSpPr>
        <p:spPr>
          <a:xfrm>
            <a:off x="7935434" y="1688629"/>
            <a:ext cx="3199567" cy="219456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22413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ections with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hasCustomPrompt="1"/>
          </p:nvPr>
        </p:nvSpPr>
        <p:spPr>
          <a:xfrm>
            <a:off x="749106"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4" name="Text Placeholder 2"/>
          <p:cNvSpPr>
            <a:spLocks noGrp="1"/>
          </p:cNvSpPr>
          <p:nvPr>
            <p:ph type="body" idx="11"/>
          </p:nvPr>
        </p:nvSpPr>
        <p:spPr>
          <a:xfrm>
            <a:off x="3453500"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6" name="Picture Placeholder 6"/>
          <p:cNvSpPr>
            <a:spLocks noGrp="1"/>
          </p:cNvSpPr>
          <p:nvPr>
            <p:ph type="pic" sz="quarter" idx="13" hasCustomPrompt="1"/>
          </p:nvPr>
        </p:nvSpPr>
        <p:spPr>
          <a:xfrm>
            <a:off x="3453071"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7" name="Text Placeholder 2"/>
          <p:cNvSpPr>
            <a:spLocks noGrp="1"/>
          </p:cNvSpPr>
          <p:nvPr>
            <p:ph type="body" idx="14"/>
          </p:nvPr>
        </p:nvSpPr>
        <p:spPr>
          <a:xfrm>
            <a:off x="6195986"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9" name="Picture Placeholder 6"/>
          <p:cNvSpPr>
            <a:spLocks noGrp="1"/>
          </p:cNvSpPr>
          <p:nvPr>
            <p:ph type="pic" sz="quarter" idx="16" hasCustomPrompt="1"/>
          </p:nvPr>
        </p:nvSpPr>
        <p:spPr>
          <a:xfrm>
            <a:off x="6195555"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20" name="Text Placeholder 2"/>
          <p:cNvSpPr>
            <a:spLocks noGrp="1"/>
          </p:cNvSpPr>
          <p:nvPr>
            <p:ph type="body" idx="17"/>
          </p:nvPr>
        </p:nvSpPr>
        <p:spPr>
          <a:xfrm>
            <a:off x="8938473"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2" name="Picture Placeholder 6"/>
          <p:cNvSpPr>
            <a:spLocks noGrp="1"/>
          </p:cNvSpPr>
          <p:nvPr>
            <p:ph type="pic" sz="quarter" idx="19" hasCustomPrompt="1"/>
          </p:nvPr>
        </p:nvSpPr>
        <p:spPr>
          <a:xfrm>
            <a:off x="8938042"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8" name="Text Placeholder 7"/>
          <p:cNvSpPr>
            <a:spLocks noGrp="1"/>
          </p:cNvSpPr>
          <p:nvPr>
            <p:ph type="body" sz="quarter" idx="20"/>
          </p:nvPr>
        </p:nvSpPr>
        <p:spPr>
          <a:xfrm>
            <a:off x="74910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3" name="Text Placeholder 7"/>
          <p:cNvSpPr>
            <a:spLocks noGrp="1"/>
          </p:cNvSpPr>
          <p:nvPr>
            <p:ph type="body" sz="quarter" idx="21"/>
          </p:nvPr>
        </p:nvSpPr>
        <p:spPr>
          <a:xfrm>
            <a:off x="3453500"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4" name="Text Placeholder 7"/>
          <p:cNvSpPr>
            <a:spLocks noGrp="1"/>
          </p:cNvSpPr>
          <p:nvPr>
            <p:ph type="body" sz="quarter" idx="22"/>
          </p:nvPr>
        </p:nvSpPr>
        <p:spPr>
          <a:xfrm>
            <a:off x="619598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5" name="Text Placeholder 7"/>
          <p:cNvSpPr>
            <a:spLocks noGrp="1"/>
          </p:cNvSpPr>
          <p:nvPr>
            <p:ph type="body" sz="quarter" idx="23"/>
          </p:nvPr>
        </p:nvSpPr>
        <p:spPr>
          <a:xfrm>
            <a:off x="8938473"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5659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ections with 3 photos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72894" y="143033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072894" y="1849623"/>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2653607" y="1430337"/>
            <a:ext cx="1371243" cy="137160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072894" y="2982913"/>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Content Placeholder 3"/>
          <p:cNvSpPr>
            <a:spLocks noGrp="1"/>
          </p:cNvSpPr>
          <p:nvPr>
            <p:ph sz="half" idx="12"/>
          </p:nvPr>
        </p:nvSpPr>
        <p:spPr>
          <a:xfrm>
            <a:off x="4072894" y="3402199"/>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6" name="Picture Placeholder 6"/>
          <p:cNvSpPr>
            <a:spLocks noGrp="1"/>
          </p:cNvSpPr>
          <p:nvPr>
            <p:ph type="pic" sz="quarter" idx="13"/>
          </p:nvPr>
        </p:nvSpPr>
        <p:spPr>
          <a:xfrm>
            <a:off x="2653607" y="2982912"/>
            <a:ext cx="1371243" cy="1371600"/>
          </a:xfrm>
          <a:prstGeom prst="rect">
            <a:avLst/>
          </a:prstGeom>
        </p:spPr>
        <p:txBody>
          <a:bodyPr/>
          <a:lstStyle>
            <a:lvl1pPr marL="0" indent="0">
              <a:buNone/>
              <a:defRPr/>
            </a:lvl1pPr>
          </a:lstStyle>
          <a:p>
            <a:r>
              <a:rPr lang="en-US"/>
              <a:t>Click icon to add picture</a:t>
            </a:r>
            <a:endParaRPr lang="en-US" dirty="0"/>
          </a:p>
        </p:txBody>
      </p:sp>
      <p:sp>
        <p:nvSpPr>
          <p:cNvPr id="17" name="Text Placeholder 2"/>
          <p:cNvSpPr>
            <a:spLocks noGrp="1"/>
          </p:cNvSpPr>
          <p:nvPr>
            <p:ph type="body" idx="14"/>
          </p:nvPr>
        </p:nvSpPr>
        <p:spPr>
          <a:xfrm>
            <a:off x="4072894" y="453548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8" name="Content Placeholder 3"/>
          <p:cNvSpPr>
            <a:spLocks noGrp="1"/>
          </p:cNvSpPr>
          <p:nvPr>
            <p:ph sz="half" idx="15"/>
          </p:nvPr>
        </p:nvSpPr>
        <p:spPr>
          <a:xfrm>
            <a:off x="4072894" y="4954774"/>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9" name="Picture Placeholder 6"/>
          <p:cNvSpPr>
            <a:spLocks noGrp="1"/>
          </p:cNvSpPr>
          <p:nvPr>
            <p:ph type="pic" sz="quarter" idx="16"/>
          </p:nvPr>
        </p:nvSpPr>
        <p:spPr>
          <a:xfrm>
            <a:off x="2653607" y="4535487"/>
            <a:ext cx="1371243" cy="13716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25138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normAutofit/>
          </a:bodyPr>
          <a:lstStyle>
            <a:lvl1pPr>
              <a:defRPr sz="1400" cap="none"/>
            </a:lvl1pPr>
          </a:lstStyle>
          <a:p>
            <a:r>
              <a:rPr lang="en-US" dirty="0"/>
              <a:t>Click To Edit Master Title Style</a:t>
            </a:r>
          </a:p>
        </p:txBody>
      </p:sp>
    </p:spTree>
    <p:extLst>
      <p:ext uri="{BB962C8B-B14F-4D97-AF65-F5344CB8AC3E}">
        <p14:creationId xmlns:p14="http://schemas.microsoft.com/office/powerpoint/2010/main" val="417271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5884" y="-3313"/>
            <a:ext cx="12182943" cy="6861313"/>
            <a:chOff x="4414" y="-2485"/>
            <a:chExt cx="9139587" cy="5145985"/>
          </a:xfrm>
        </p:grpSpPr>
        <p:pic>
          <p:nvPicPr>
            <p:cNvPr id="9" name="Picture 8">
              <a:extLst>
                <a:ext uri="{FF2B5EF4-FFF2-40B4-BE49-F238E27FC236}">
                  <a16:creationId xmlns:a16="http://schemas.microsoft.com/office/drawing/2014/main" id="{6D934819-4139-3B46-BA5D-0EB3E1812D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4414" y="-2485"/>
              <a:ext cx="9139587" cy="5145985"/>
            </a:xfrm>
            <a:prstGeom prst="rect">
              <a:avLst/>
            </a:prstGeom>
          </p:spPr>
        </p:pic>
        <p:pic>
          <p:nvPicPr>
            <p:cNvPr id="10" name="Picture 9">
              <a:extLst>
                <a:ext uri="{FF2B5EF4-FFF2-40B4-BE49-F238E27FC236}">
                  <a16:creationId xmlns:a16="http://schemas.microsoft.com/office/drawing/2014/main" id="{81220BF2-3585-BC43-A835-8B8711891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6696636" y="535220"/>
              <a:ext cx="2097110" cy="411836"/>
            </a:xfrm>
            <a:prstGeom prst="rect">
              <a:avLst/>
            </a:prstGeom>
          </p:spPr>
        </p:pic>
      </p:grpSp>
      <p:sp>
        <p:nvSpPr>
          <p:cNvPr id="15" name="Rectangle 14"/>
          <p:cNvSpPr/>
          <p:nvPr/>
        </p:nvSpPr>
        <p:spPr>
          <a:xfrm>
            <a:off x="8909538" y="1594407"/>
            <a:ext cx="221536" cy="265457"/>
          </a:xfrm>
          <a:prstGeom prst="rect">
            <a:avLst/>
          </a:prstGeom>
        </p:spPr>
        <p:txBody>
          <a:bodyPr wrap="none">
            <a:spAutoFit/>
          </a:bodyPr>
          <a:lstStyle/>
          <a:p>
            <a:r>
              <a:rPr lang="en-US" sz="1125" dirty="0">
                <a:solidFill>
                  <a:schemeClr val="bg1"/>
                </a:solidFill>
                <a:latin typeface="Arial" panose="020B0604020202020204" pitchFamily="34" charset="0"/>
                <a:cs typeface="Arial" panose="020B0604020202020204" pitchFamily="34" charset="0"/>
              </a:rPr>
              <a:t>|</a:t>
            </a:r>
            <a:endParaRPr lang="en-US" sz="1125" dirty="0">
              <a:solidFill>
                <a:schemeClr val="bg1"/>
              </a:solidFill>
            </a:endParaRPr>
          </a:p>
        </p:txBody>
      </p:sp>
      <p:sp>
        <p:nvSpPr>
          <p:cNvPr id="2" name="Title 1"/>
          <p:cNvSpPr>
            <a:spLocks noGrp="1"/>
          </p:cNvSpPr>
          <p:nvPr>
            <p:ph type="ctrTitle" hasCustomPrompt="1"/>
          </p:nvPr>
        </p:nvSpPr>
        <p:spPr bwMode="auto">
          <a:xfrm>
            <a:off x="498635" y="1"/>
            <a:ext cx="8836324"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bwMode="auto">
          <a:xfrm>
            <a:off x="498634" y="1419606"/>
            <a:ext cx="8856938" cy="389740"/>
          </a:xfrm>
          <a:prstGeom prst="rect">
            <a:avLst/>
          </a:prstGeom>
        </p:spPr>
        <p:txBody>
          <a:bodyPr lIns="0" tIns="0" rIns="0" bIns="0" anchor="b">
            <a:noAutofit/>
          </a:bodyPr>
          <a:lstStyle>
            <a:lvl1pPr marL="0" indent="0" algn="l">
              <a:buNone/>
              <a:defRPr lang="en-US" sz="1800" b="1" kern="1200">
                <a:solidFill>
                  <a:schemeClr val="bg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bwMode="auto">
          <a:xfrm>
            <a:off x="484784" y="1865895"/>
            <a:ext cx="8870789" cy="566020"/>
          </a:xfrm>
          <a:prstGeom prst="rect">
            <a:avLst/>
          </a:prstGeom>
        </p:spPr>
        <p:txBody>
          <a:bodyPr lIns="0" rIns="0" anchor="t">
            <a:normAutofit/>
          </a:bodyPr>
          <a:lstStyle>
            <a:lvl1pPr marL="0" indent="0">
              <a:buFontTx/>
              <a:buNone/>
              <a:defRPr sz="1200" i="1">
                <a:solidFill>
                  <a:schemeClr val="bg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540140" y="128550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09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cap="none"/>
            </a:lvl1pPr>
          </a:lstStyle>
          <a:p>
            <a:r>
              <a:rPr lang="en-US" dirty="0"/>
              <a:t>Click To Edit Master Title Style</a:t>
            </a:r>
          </a:p>
        </p:txBody>
      </p:sp>
      <p:sp>
        <p:nvSpPr>
          <p:cNvPr id="3" name="Text Placeholder 4"/>
          <p:cNvSpPr>
            <a:spLocks noGrp="1"/>
          </p:cNvSpPr>
          <p:nvPr>
            <p:ph type="body" sz="quarter" idx="10" hasCustomPrompt="1"/>
          </p:nvPr>
        </p:nvSpPr>
        <p:spPr>
          <a:xfrm>
            <a:off x="858616" y="668401"/>
            <a:ext cx="10631784" cy="808711"/>
          </a:xfrm>
          <a:prstGeom prst="rect">
            <a:avLst/>
          </a:prstGeom>
        </p:spPr>
        <p:txBody>
          <a:bodyPr anchor="b"/>
          <a:lstStyle>
            <a:lvl1pPr marL="0" indent="0">
              <a:spcBef>
                <a:spcPts val="0"/>
              </a:spcBef>
              <a:buNone/>
              <a:defRPr b="1" cap="all" baseline="0"/>
            </a:lvl1pPr>
            <a:lvl2pPr marL="257175" indent="0">
              <a:buNone/>
              <a:defRPr/>
            </a:lvl2pPr>
            <a:lvl3pPr marL="514350" indent="0">
              <a:buNone/>
              <a:defRPr/>
            </a:lvl3pPr>
            <a:lvl4pPr marL="771525" indent="0">
              <a:buNone/>
              <a:defRPr/>
            </a:lvl4pPr>
            <a:lvl5pPr marL="1028700" indent="0">
              <a:buNone/>
              <a:defRPr/>
            </a:lvl5pPr>
          </a:lstStyle>
          <a:p>
            <a:pPr lvl="0"/>
            <a:r>
              <a:rPr lang="en-US" dirty="0"/>
              <a:t>ENTER SUBTITLE</a:t>
            </a:r>
          </a:p>
        </p:txBody>
      </p:sp>
    </p:spTree>
    <p:extLst>
      <p:ext uri="{BB962C8B-B14F-4D97-AF65-F5344CB8AC3E}">
        <p14:creationId xmlns:p14="http://schemas.microsoft.com/office/powerpoint/2010/main" val="2566779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with Title/Subtitle/Content">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hidden">
          <a:xfrm>
            <a:off x="2220109" y="0"/>
            <a:ext cx="9987762" cy="6858000"/>
          </a:xfrm>
          <a:prstGeom prst="rect">
            <a:avLst/>
          </a:prstGeom>
        </p:spPr>
      </p:pic>
      <p:cxnSp>
        <p:nvCxnSpPr>
          <p:cNvPr id="7" name="Straight Connector 6">
            <a:extLst>
              <a:ext uri="{FF2B5EF4-FFF2-40B4-BE49-F238E27FC236}">
                <a16:creationId xmlns:a16="http://schemas.microsoft.com/office/drawing/2014/main" id="{79C6FE92-E738-A94C-9AF4-F919BA9C0DF8}"/>
              </a:ext>
            </a:extLst>
          </p:cNvPr>
          <p:cNvCxnSpPr>
            <a:cxnSpLocks/>
          </p:cNvCxnSpPr>
          <p:nvPr/>
        </p:nvCxnSpPr>
        <p:spPr>
          <a:xfrm>
            <a:off x="672980" y="2739743"/>
            <a:ext cx="8683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0" hasCustomPrompt="1"/>
          </p:nvPr>
        </p:nvSpPr>
        <p:spPr>
          <a:xfrm>
            <a:off x="561832" y="419102"/>
            <a:ext cx="8224283" cy="1968500"/>
          </a:xfrm>
          <a:prstGeom prst="rect">
            <a:avLst/>
          </a:prstGeom>
        </p:spPr>
        <p:txBody>
          <a:bodyPr anchor="b">
            <a:normAutofit/>
          </a:bodyPr>
          <a:lstStyle>
            <a:lvl1pPr marL="0" indent="0">
              <a:buNone/>
              <a:defRPr sz="3200" b="1">
                <a:solidFill>
                  <a:schemeClr val="tx1"/>
                </a:solidFill>
              </a:defRPr>
            </a:lvl1pPr>
            <a:lvl5pPr>
              <a:defRPr/>
            </a:lvl5pPr>
          </a:lstStyle>
          <a:p>
            <a:pPr lvl="0"/>
            <a:r>
              <a:rPr lang="en-US" dirty="0"/>
              <a:t>Enter short </a:t>
            </a:r>
            <a:br>
              <a:rPr lang="en-US" dirty="0"/>
            </a:br>
            <a:r>
              <a:rPr lang="en-US" dirty="0"/>
              <a:t>title here</a:t>
            </a:r>
          </a:p>
        </p:txBody>
      </p:sp>
      <p:sp>
        <p:nvSpPr>
          <p:cNvPr id="13" name="Text Placeholder 11"/>
          <p:cNvSpPr>
            <a:spLocks noGrp="1"/>
          </p:cNvSpPr>
          <p:nvPr>
            <p:ph type="body" sz="quarter" idx="11" hasCustomPrompt="1"/>
          </p:nvPr>
        </p:nvSpPr>
        <p:spPr>
          <a:xfrm>
            <a:off x="561832" y="3022600"/>
            <a:ext cx="8224283" cy="558800"/>
          </a:xfrm>
          <a:prstGeom prst="rect">
            <a:avLst/>
          </a:prstGeom>
        </p:spPr>
        <p:txBody>
          <a:bodyPr>
            <a:noAutofit/>
          </a:bodyPr>
          <a:lstStyle>
            <a:lvl1pPr marL="0" indent="0">
              <a:buNone/>
              <a:defRPr sz="2000" b="1" cap="all" baseline="0">
                <a:solidFill>
                  <a:schemeClr val="tx1"/>
                </a:solidFill>
              </a:defRPr>
            </a:lvl1pPr>
            <a:lvl5pPr>
              <a:defRPr/>
            </a:lvl5pPr>
          </a:lstStyle>
          <a:p>
            <a:pPr lvl="0"/>
            <a:r>
              <a:rPr lang="en-US" dirty="0"/>
              <a:t>ENTER SUBTITLE HERE</a:t>
            </a:r>
          </a:p>
        </p:txBody>
      </p:sp>
      <p:sp>
        <p:nvSpPr>
          <p:cNvPr id="14" name="Text Placeholder 11"/>
          <p:cNvSpPr>
            <a:spLocks noGrp="1"/>
          </p:cNvSpPr>
          <p:nvPr>
            <p:ph type="body" sz="quarter" idx="12" hasCustomPrompt="1"/>
          </p:nvPr>
        </p:nvSpPr>
        <p:spPr>
          <a:xfrm>
            <a:off x="561832" y="3581401"/>
            <a:ext cx="8224283" cy="2918931"/>
          </a:xfrm>
          <a:prstGeom prst="rect">
            <a:avLst/>
          </a:prstGeom>
        </p:spPr>
        <p:txBody>
          <a:bodyPr>
            <a:noAutofit/>
          </a:bodyPr>
          <a:lstStyle>
            <a:lvl1pPr marL="0" indent="0">
              <a:spcAft>
                <a:spcPts val="338"/>
              </a:spcAft>
              <a:buNone/>
              <a:defRPr sz="1800" b="0" cap="none" baseline="0">
                <a:solidFill>
                  <a:schemeClr val="tx1"/>
                </a:solidFill>
              </a:defRPr>
            </a:lvl1pPr>
            <a:lvl5pPr>
              <a:defRPr/>
            </a:lvl5pPr>
          </a:lstStyle>
          <a:p>
            <a:pPr lvl="0"/>
            <a:r>
              <a:rPr lang="en-US" dirty="0"/>
              <a:t>ENTER text here</a:t>
            </a:r>
          </a:p>
          <a:p>
            <a:pPr lvl="0"/>
            <a:r>
              <a:rPr lang="en-US" dirty="0"/>
              <a:t>Enter you text here</a:t>
            </a:r>
          </a:p>
        </p:txBody>
      </p:sp>
      <p:grpSp>
        <p:nvGrpSpPr>
          <p:cNvPr id="56" name="Group 4"/>
          <p:cNvGrpSpPr>
            <a:grpSpLocks noChangeAspect="1"/>
          </p:cNvGrpSpPr>
          <p:nvPr userDrawn="1"/>
        </p:nvGrpSpPr>
        <p:grpSpPr bwMode="gray">
          <a:xfrm>
            <a:off x="11460796" y="6126956"/>
            <a:ext cx="544758" cy="548640"/>
            <a:chOff x="4703" y="3389"/>
            <a:chExt cx="437" cy="440"/>
          </a:xfrm>
        </p:grpSpPr>
        <p:sp>
          <p:nvSpPr>
            <p:cNvPr id="57" name="Freeform 56"/>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96"/>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97"/>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98"/>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705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with Text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4"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0" name="Group 4"/>
          <p:cNvGrpSpPr>
            <a:grpSpLocks noChangeAspect="1"/>
          </p:cNvGrpSpPr>
          <p:nvPr userDrawn="1"/>
        </p:nvGrpSpPr>
        <p:grpSpPr bwMode="gray">
          <a:xfrm>
            <a:off x="11460796" y="6126956"/>
            <a:ext cx="544758" cy="548640"/>
            <a:chOff x="4703" y="3389"/>
            <a:chExt cx="437" cy="440"/>
          </a:xfrm>
        </p:grpSpPr>
        <p:sp>
          <p:nvSpPr>
            <p:cNvPr id="51" name="Freeform 50"/>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73482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with Text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16308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with Text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91238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with Text 4">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a:solidFill>
            <a:srgbClr val="6985BB"/>
          </a:solidFill>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8041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Half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
        <p:nvSpPr>
          <p:cNvPr id="12" name="Title 11"/>
          <p:cNvSpPr>
            <a:spLocks noGrp="1"/>
          </p:cNvSpPr>
          <p:nvPr>
            <p:ph type="title" hasCustomPrompt="1"/>
          </p:nvPr>
        </p:nvSpPr>
        <p:spPr>
          <a:xfrm>
            <a:off x="7427151" y="541767"/>
            <a:ext cx="4573658" cy="2466975"/>
          </a:xfrm>
          <a:prstGeom prst="rect">
            <a:avLst/>
          </a:prstGeom>
        </p:spPr>
        <p:txBody>
          <a:bodyPr lIns="0" tIns="0" rIns="0" bIns="0" anchor="b">
            <a:normAutofit/>
          </a:bodyPr>
          <a:lstStyle>
            <a:lvl1pPr marL="0" algn="l" defTabSz="514350" rtl="0" eaLnBrk="1" latinLnBrk="0" hangingPunct="1">
              <a:lnSpc>
                <a:spcPct val="100000"/>
              </a:lnSpc>
              <a:spcBef>
                <a:spcPct val="0"/>
              </a:spcBef>
              <a:buNone/>
              <a:defRPr lang="en-US" sz="36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3"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Tree>
    <p:extLst>
      <p:ext uri="{BB962C8B-B14F-4D97-AF65-F5344CB8AC3E}">
        <p14:creationId xmlns:p14="http://schemas.microsoft.com/office/powerpoint/2010/main" val="338077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Half Image 2">
    <p:bg>
      <p:bgPr>
        <a:solidFill>
          <a:srgbClr val="CC00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6"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spcAft>
                <a:spcPts val="0"/>
              </a:spcAft>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9" name="Group 8"/>
          <p:cNvGrpSpPr/>
          <p:nvPr userDrawn="1"/>
        </p:nvGrpSpPr>
        <p:grpSpPr bwMode="invGray">
          <a:xfrm>
            <a:off x="7472005" y="5414434"/>
            <a:ext cx="1896039" cy="611717"/>
            <a:chOff x="5605463" y="4060825"/>
            <a:chExt cx="1422400" cy="458788"/>
          </a:xfrm>
        </p:grpSpPr>
        <p:sp>
          <p:nvSpPr>
            <p:cNvPr id="10"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7"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3024770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alf Image 3">
    <p:bg>
      <p:bgPr>
        <a:solidFill>
          <a:srgbClr val="354CA1"/>
        </a:solidFill>
        <a:effectLst/>
      </p:bgPr>
    </p:bg>
    <p:spTree>
      <p:nvGrpSpPr>
        <p:cNvPr id="1" name=""/>
        <p:cNvGrpSpPr/>
        <p:nvPr/>
      </p:nvGrpSpPr>
      <p:grpSpPr>
        <a:xfrm>
          <a:off x="0" y="0"/>
          <a:ext cx="0" cy="0"/>
          <a:chOff x="0" y="0"/>
          <a:chExt cx="0" cy="0"/>
        </a:xfrm>
      </p:grpSpPr>
      <p:sp>
        <p:nvSpPr>
          <p:cNvPr id="12"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accent3"/>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grpSp>
        <p:nvGrpSpPr>
          <p:cNvPr id="10" name="Group 9"/>
          <p:cNvGrpSpPr/>
          <p:nvPr userDrawn="1"/>
        </p:nvGrpSpPr>
        <p:grpSpPr bwMode="invGray">
          <a:xfrm>
            <a:off x="7472005" y="5414434"/>
            <a:ext cx="1896039" cy="611717"/>
            <a:chOff x="5605463" y="4060825"/>
            <a:chExt cx="1422400" cy="458788"/>
          </a:xfrm>
        </p:grpSpPr>
        <p:sp>
          <p:nvSpPr>
            <p:cNvPr id="16"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20"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41738382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Half Image 4">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tx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469188" y="3926980"/>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2E785B-EFA0-2246-ADCC-47C18D9DE906}"/>
              </a:ext>
            </a:extLst>
          </p:cNvPr>
          <p:cNvCxnSpPr>
            <a:cxnSpLocks/>
          </p:cNvCxnSpPr>
          <p:nvPr/>
        </p:nvCxnSpPr>
        <p:spPr>
          <a:xfrm>
            <a:off x="7469188" y="3125439"/>
            <a:ext cx="467723"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marL="0" indent="0">
              <a:spcAft>
                <a:spcPts val="0"/>
              </a:spcAft>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5" name="Text Placeholder 2"/>
          <p:cNvSpPr>
            <a:spLocks noGrp="1"/>
          </p:cNvSpPr>
          <p:nvPr>
            <p:ph type="body" sz="quarter" idx="14" hasCustomPrompt="1"/>
          </p:nvPr>
        </p:nvSpPr>
        <p:spPr>
          <a:xfrm>
            <a:off x="7427564" y="3956167"/>
            <a:ext cx="4570809" cy="1015887"/>
          </a:xfrm>
          <a:prstGeom prst="rect">
            <a:avLst/>
          </a:prstGeom>
        </p:spPr>
        <p:txBody>
          <a:bodyPr vert="horz" lIns="0" tIns="0" rIns="0" bIns="0" rtlCol="0" anchor="ctr">
            <a:noAutofit/>
          </a:bodyPr>
          <a:lstStyle>
            <a:lvl1pPr marL="0" indent="0">
              <a:spcAft>
                <a:spcPts val="0"/>
              </a:spcAft>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6"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marL="0" indent="0">
              <a:spcAft>
                <a:spcPts val="0"/>
              </a:spcAft>
              <a:buNone/>
              <a:defRPr lang="en-US" sz="1400" b="0" i="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Tree>
    <p:extLst>
      <p:ext uri="{BB962C8B-B14F-4D97-AF65-F5344CB8AC3E}">
        <p14:creationId xmlns:p14="http://schemas.microsoft.com/office/powerpoint/2010/main" val="2758901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Half Image 5">
    <p:bg>
      <p:bgPr>
        <a:solidFill>
          <a:srgbClr val="CC0035"/>
        </a:solidFill>
        <a:effectLst/>
      </p:bgPr>
    </p:bg>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bg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1" y="-3313"/>
            <a:ext cx="7021271" cy="6861313"/>
          </a:xfrm>
          <a:prstGeom prst="rect">
            <a:avLst/>
          </a:prstGeom>
        </p:spPr>
      </p:pic>
      <p:cxnSp>
        <p:nvCxnSpPr>
          <p:cNvPr id="17" name="Straight Connector 16">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8"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9"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a:buFontTx/>
              <a:buNone/>
              <a:defRPr lang="en-US" sz="1400" b="0" i="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cxnSp>
        <p:nvCxnSpPr>
          <p:cNvPr id="20" name="Straight Connector 19">
            <a:extLst>
              <a:ext uri="{FF2B5EF4-FFF2-40B4-BE49-F238E27FC236}">
                <a16:creationId xmlns:a16="http://schemas.microsoft.com/office/drawing/2014/main" id="{ED318A14-49B3-034F-A276-8010F8A0BEB7}"/>
              </a:ext>
            </a:extLst>
          </p:cNvPr>
          <p:cNvCxnSpPr>
            <a:cxnSpLocks/>
          </p:cNvCxnSpPr>
          <p:nvPr/>
        </p:nvCxnSpPr>
        <p:spPr>
          <a:xfrm>
            <a:off x="7585888" y="3926980"/>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userDrawn="1"/>
        </p:nvGrpSpPr>
        <p:grpSpPr bwMode="invGray">
          <a:xfrm>
            <a:off x="7472005" y="5414434"/>
            <a:ext cx="1896039" cy="611717"/>
            <a:chOff x="5605463" y="4060825"/>
            <a:chExt cx="1422400" cy="458788"/>
          </a:xfrm>
        </p:grpSpPr>
        <p:sp>
          <p:nvSpPr>
            <p:cNvPr id="3"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5"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7"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8"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161765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Red Section Break or Call Out">
    <p:bg>
      <p:bgPr>
        <a:solidFill>
          <a:srgbClr val="CC0035"/>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5"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mj-lt"/>
                <a:ea typeface="+mj-ea"/>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2630323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7983" y="1290323"/>
            <a:ext cx="10512862" cy="464662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1A589ED4-99A7-154B-BB72-DF40B355989E}"/>
              </a:ext>
            </a:extLst>
          </p:cNvPr>
          <p:cNvSpPr>
            <a:spLocks noGrp="1"/>
          </p:cNvSpPr>
          <p:nvPr>
            <p:ph type="title"/>
          </p:nvPr>
        </p:nvSpPr>
        <p:spPr>
          <a:xfrm>
            <a:off x="559084" y="256642"/>
            <a:ext cx="10969944" cy="411757"/>
          </a:xfrm>
          <a:prstGeom prst="rect">
            <a:avLst/>
          </a:prstGeom>
        </p:spPr>
        <p:txBody>
          <a:bodyPr vert="horz" lIns="0" tIns="45720" rIns="0" bIns="45720" rtlCol="0" anchor="ctr">
            <a:noAutofit/>
          </a:bodyPr>
          <a:lstStyle/>
          <a:p>
            <a:pPr marL="0" lvl="0"/>
            <a:r>
              <a:rPr lang="en-US"/>
              <a:t>Click to edit Master title style</a:t>
            </a:r>
            <a:endParaRPr lang="en-US" dirty="0"/>
          </a:p>
        </p:txBody>
      </p:sp>
      <p:cxnSp>
        <p:nvCxnSpPr>
          <p:cNvPr id="10" name="Straight Connector 9">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6" name="AutoShape 11"/>
          <p:cNvSpPr>
            <a:spLocks noChangeAspect="1" noChangeArrowheads="1" noTextEdit="1"/>
          </p:cNvSpPr>
          <p:nvPr/>
        </p:nvSpPr>
        <p:spPr bwMode="auto">
          <a:xfrm>
            <a:off x="10133550" y="6100770"/>
            <a:ext cx="1814039" cy="641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mn-cs"/>
            </a:endParaRPr>
          </a:p>
        </p:txBody>
      </p:sp>
      <p:grpSp>
        <p:nvGrpSpPr>
          <p:cNvPr id="12" name="Group 4"/>
          <p:cNvGrpSpPr>
            <a:grpSpLocks noChangeAspect="1"/>
          </p:cNvGrpSpPr>
          <p:nvPr userDrawn="1"/>
        </p:nvGrpSpPr>
        <p:grpSpPr bwMode="gray">
          <a:xfrm>
            <a:off x="11460796" y="6126956"/>
            <a:ext cx="544758" cy="548640"/>
            <a:chOff x="4703" y="3389"/>
            <a:chExt cx="437" cy="440"/>
          </a:xfrm>
        </p:grpSpPr>
        <p:sp>
          <p:nvSpPr>
            <p:cNvPr id="13" name="Freeform 1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3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3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3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4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4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4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3242043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6" r:id="rId4"/>
    <p:sldLayoutId id="2147483787" r:id="rId5"/>
    <p:sldLayoutId id="2147483788" r:id="rId6"/>
    <p:sldLayoutId id="2147483789" r:id="rId7"/>
    <p:sldLayoutId id="2147483790" r:id="rId8"/>
    <p:sldLayoutId id="2147483791" r:id="rId9"/>
    <p:sldLayoutId id="2147483792"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5" r:id="rId31"/>
    <p:sldLayoutId id="2147483816" r:id="rId32"/>
    <p:sldLayoutId id="2147483817" r:id="rId33"/>
    <p:sldLayoutId id="2147483818" r:id="rId34"/>
    <p:sldLayoutId id="2147483819" r:id="rId35"/>
    <p:sldLayoutId id="2147483820" r:id="rId36"/>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514350" rtl="0" eaLnBrk="1" latinLnBrk="0" hangingPunct="1">
        <a:lnSpc>
          <a:spcPct val="90000"/>
        </a:lnSpc>
        <a:spcBef>
          <a:spcPct val="0"/>
        </a:spcBef>
        <a:buNone/>
        <a:defRPr sz="1400" b="0" kern="1200" cap="none" spc="28" baseline="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0"/>
        </a:spcBef>
        <a:spcAft>
          <a:spcPts val="675"/>
        </a:spcAft>
        <a:buFont typeface="Arial" panose="020B0604020202020204" pitchFamily="34" charset="0"/>
        <a:buChar char="•"/>
        <a:defRPr sz="2000" kern="1200">
          <a:solidFill>
            <a:schemeClr val="tx1"/>
          </a:solidFill>
          <a:latin typeface="+mn-lt"/>
          <a:ea typeface="+mn-ea"/>
          <a:cs typeface="+mn-cs"/>
        </a:defRPr>
      </a:lvl1pPr>
      <a:lvl2pPr marL="385763"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2pPr>
      <a:lvl3pPr marL="642938"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3pPr>
      <a:lvl4pPr marL="900113"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4pPr>
      <a:lvl5pPr marL="1157288"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E68F740-B4B4-384A-ADDD-6AB94132D2D7}"/>
              </a:ext>
            </a:extLst>
          </p:cNvPr>
          <p:cNvSpPr>
            <a:spLocks noGrp="1"/>
          </p:cNvSpPr>
          <p:nvPr>
            <p:ph type="subTitle" idx="1"/>
          </p:nvPr>
        </p:nvSpPr>
        <p:spPr/>
        <p:txBody>
          <a:bodyPr/>
          <a:lstStyle/>
          <a:p>
            <a:r>
              <a:rPr lang="en-US" dirty="0"/>
              <a:t>By Ben Goodwin</a:t>
            </a:r>
          </a:p>
        </p:txBody>
      </p:sp>
      <p:sp>
        <p:nvSpPr>
          <p:cNvPr id="3" name="Title 2">
            <a:extLst>
              <a:ext uri="{FF2B5EF4-FFF2-40B4-BE49-F238E27FC236}">
                <a16:creationId xmlns:a16="http://schemas.microsoft.com/office/drawing/2014/main" id="{A7E884F9-C3BE-E549-B4CB-0095FAB804E4}"/>
              </a:ext>
            </a:extLst>
          </p:cNvPr>
          <p:cNvSpPr>
            <a:spLocks noGrp="1"/>
          </p:cNvSpPr>
          <p:nvPr>
            <p:ph type="ctrTitle"/>
          </p:nvPr>
        </p:nvSpPr>
        <p:spPr/>
        <p:txBody>
          <a:bodyPr/>
          <a:lstStyle/>
          <a:p>
            <a:r>
              <a:rPr lang="en-US" dirty="0"/>
              <a:t>Pre Live Session 5</a:t>
            </a:r>
          </a:p>
        </p:txBody>
      </p:sp>
    </p:spTree>
    <p:extLst>
      <p:ext uri="{BB962C8B-B14F-4D97-AF65-F5344CB8AC3E}">
        <p14:creationId xmlns:p14="http://schemas.microsoft.com/office/powerpoint/2010/main" val="24678364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2112-F826-B64B-ADB6-83C95DA5972D}"/>
              </a:ext>
            </a:extLst>
          </p:cNvPr>
          <p:cNvSpPr>
            <a:spLocks noGrp="1"/>
          </p:cNvSpPr>
          <p:nvPr>
            <p:ph type="title"/>
          </p:nvPr>
        </p:nvSpPr>
        <p:spPr/>
        <p:txBody>
          <a:bodyPr/>
          <a:lstStyle/>
          <a:p>
            <a:r>
              <a:rPr lang="en-US" dirty="0"/>
              <a:t>Exhibit A</a:t>
            </a:r>
          </a:p>
        </p:txBody>
      </p:sp>
      <p:sp>
        <p:nvSpPr>
          <p:cNvPr id="3" name="TextBox 2">
            <a:extLst>
              <a:ext uri="{FF2B5EF4-FFF2-40B4-BE49-F238E27FC236}">
                <a16:creationId xmlns:a16="http://schemas.microsoft.com/office/drawing/2014/main" id="{E889B627-4DF2-EC47-977A-D86F5C48DA3A}"/>
              </a:ext>
            </a:extLst>
          </p:cNvPr>
          <p:cNvSpPr txBox="1"/>
          <p:nvPr/>
        </p:nvSpPr>
        <p:spPr>
          <a:xfrm>
            <a:off x="559084" y="808892"/>
            <a:ext cx="10824024" cy="5909310"/>
          </a:xfrm>
          <a:prstGeom prst="rect">
            <a:avLst/>
          </a:prstGeom>
          <a:noFill/>
        </p:spPr>
        <p:txBody>
          <a:bodyPr wrap="square" rtlCol="0">
            <a:spAutoFit/>
          </a:bodyPr>
          <a:lstStyle/>
          <a:p>
            <a:pPr marL="342900" indent="-342900">
              <a:buFont typeface="+mj-lt"/>
              <a:buAutoNum type="arabicPeriod"/>
            </a:pPr>
            <a:r>
              <a:rPr lang="en-US" dirty="0"/>
              <a:t>No, exhibit a makes only one mention of data cleaning and does not report further details. The appendix featured plots of missing data and the proportion of each missing variable.</a:t>
            </a:r>
          </a:p>
          <a:p>
            <a:pPr marL="342900" indent="-342900">
              <a:buFont typeface="+mj-lt"/>
              <a:buAutoNum type="arabicPeriod"/>
            </a:pPr>
            <a:r>
              <a:rPr lang="en-US" dirty="0"/>
              <a:t>The report did not make it clear which data was used throughout the project and if different subsets were used for EDA, training, and testing.</a:t>
            </a:r>
          </a:p>
          <a:p>
            <a:pPr marL="342900" indent="-342900">
              <a:buFont typeface="+mj-lt"/>
              <a:buAutoNum type="arabicPeriod"/>
            </a:pPr>
            <a:r>
              <a:rPr lang="en-US" dirty="0"/>
              <a:t> No- there was no summary statistic table provided.</a:t>
            </a:r>
          </a:p>
          <a:p>
            <a:pPr marL="342900" indent="-342900">
              <a:buFont typeface="+mj-lt"/>
              <a:buAutoNum type="arabicPeriod"/>
            </a:pPr>
            <a:r>
              <a:rPr lang="en-US" dirty="0"/>
              <a:t>Yes- Exhibit A did an excellent job of reporting which variables were highly correlated.  Exhibit A also did great work evaluating model assumptions and the steps the group took in the event that model assumptions were not met.</a:t>
            </a:r>
          </a:p>
          <a:p>
            <a:pPr marL="342900" indent="-342900">
              <a:buFont typeface="+mj-lt"/>
              <a:buAutoNum type="arabicPeriod"/>
            </a:pPr>
            <a:r>
              <a:rPr lang="en-US" dirty="0"/>
              <a:t>There wasn’t an actual connection between the EDA and the end results. The EDA, in my opinion felt sufficient, but the authors did not connect what they saw in the EDA to the end results.</a:t>
            </a:r>
          </a:p>
          <a:p>
            <a:pPr marL="342900" indent="-342900">
              <a:buFont typeface="+mj-lt"/>
              <a:buAutoNum type="arabicPeriod"/>
            </a:pPr>
            <a:r>
              <a:rPr lang="en-US" dirty="0"/>
              <a:t>Of the regression coefficients, some were interpreted correctly and others were not.  The slope was correct, but the group did not properly interpret log transformed coefficients correctly. </a:t>
            </a:r>
          </a:p>
          <a:p>
            <a:pPr marL="342900" indent="-342900">
              <a:buFont typeface="+mj-lt"/>
              <a:buAutoNum type="arabicPeriod"/>
            </a:pPr>
            <a:r>
              <a:rPr lang="en-US" dirty="0"/>
              <a:t>Exhibit A tried several different models including KNN and discussed trade-offs and advantages of each additional model and even had a brief discussion on the bias-variance trade off.</a:t>
            </a:r>
          </a:p>
          <a:p>
            <a:pPr marL="342900" indent="-342900">
              <a:buFont typeface="+mj-lt"/>
              <a:buAutoNum type="arabicPeriod"/>
            </a:pPr>
            <a:r>
              <a:rPr lang="en-US" dirty="0"/>
              <a:t>In general, exhibit A did a decent job with showing the metrics they used.  However, there was no mention of the origin of the data.</a:t>
            </a:r>
          </a:p>
          <a:p>
            <a:pPr marL="342900" indent="-342900">
              <a:buFont typeface="+mj-lt"/>
              <a:buAutoNum type="arabicPeriod"/>
            </a:pPr>
            <a:r>
              <a:rPr lang="en-US" dirty="0"/>
              <a:t>I think in general, the text of the project did a good job explaining the project.</a:t>
            </a:r>
          </a:p>
          <a:p>
            <a:pPr marL="342900" indent="-342900">
              <a:buFont typeface="+mj-lt"/>
              <a:buAutoNum type="arabicPeriod"/>
            </a:pPr>
            <a:r>
              <a:rPr lang="en-US" dirty="0"/>
              <a:t>Yes, I think given the dataset I could recreate exhibit A’s results.</a:t>
            </a:r>
          </a:p>
          <a:p>
            <a:pPr marL="342900" indent="-342900">
              <a:buFont typeface="+mj-lt"/>
              <a:buAutoNum type="arabicPeriod"/>
            </a:pPr>
            <a:r>
              <a:rPr lang="en-US" dirty="0"/>
              <a:t>No, there is almost no code reported in the first eight pages of the document.</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40919627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2112-F826-B64B-ADB6-83C95DA5972D}"/>
              </a:ext>
            </a:extLst>
          </p:cNvPr>
          <p:cNvSpPr>
            <a:spLocks noGrp="1"/>
          </p:cNvSpPr>
          <p:nvPr>
            <p:ph type="title"/>
          </p:nvPr>
        </p:nvSpPr>
        <p:spPr/>
        <p:txBody>
          <a:bodyPr/>
          <a:lstStyle/>
          <a:p>
            <a:r>
              <a:rPr lang="en-US" dirty="0"/>
              <a:t>Exhibit B</a:t>
            </a:r>
          </a:p>
        </p:txBody>
      </p:sp>
      <p:sp>
        <p:nvSpPr>
          <p:cNvPr id="3" name="TextBox 2">
            <a:extLst>
              <a:ext uri="{FF2B5EF4-FFF2-40B4-BE49-F238E27FC236}">
                <a16:creationId xmlns:a16="http://schemas.microsoft.com/office/drawing/2014/main" id="{E889B627-4DF2-EC47-977A-D86F5C48DA3A}"/>
              </a:ext>
            </a:extLst>
          </p:cNvPr>
          <p:cNvSpPr txBox="1"/>
          <p:nvPr/>
        </p:nvSpPr>
        <p:spPr>
          <a:xfrm>
            <a:off x="559084" y="808892"/>
            <a:ext cx="10824024" cy="5632311"/>
          </a:xfrm>
          <a:prstGeom prst="rect">
            <a:avLst/>
          </a:prstGeom>
          <a:noFill/>
        </p:spPr>
        <p:txBody>
          <a:bodyPr wrap="square" rtlCol="0">
            <a:spAutoFit/>
          </a:bodyPr>
          <a:lstStyle/>
          <a:p>
            <a:pPr marL="342900" indent="-342900">
              <a:buFont typeface="+mj-lt"/>
              <a:buAutoNum type="arabicPeriod"/>
            </a:pPr>
            <a:r>
              <a:rPr lang="en-US" dirty="0"/>
              <a:t>Yes- the data cleaning process was clearly defined and systematic.  I do not necessarily agree with some of their criteria, but they justified how and why the data was treated.</a:t>
            </a:r>
          </a:p>
          <a:p>
            <a:pPr marL="342900" indent="-342900">
              <a:buFont typeface="+mj-lt"/>
              <a:buAutoNum type="arabicPeriod"/>
            </a:pPr>
            <a:r>
              <a:rPr lang="en-US" dirty="0"/>
              <a:t>No, based on exhibit B.  I do not think it is clear if the same data was used throughout the study.</a:t>
            </a:r>
          </a:p>
          <a:p>
            <a:pPr marL="342900" indent="-342900">
              <a:buFont typeface="+mj-lt"/>
              <a:buAutoNum type="arabicPeriod"/>
            </a:pPr>
            <a:r>
              <a:rPr lang="en-US" dirty="0"/>
              <a:t>Yes.  A summary statistic table was provided.  However, the table was simply R output pasted into the document.  I think that this is unintuitive and is difficult to read. </a:t>
            </a:r>
          </a:p>
          <a:p>
            <a:pPr marL="342900" indent="-342900">
              <a:buFont typeface="+mj-lt"/>
              <a:buAutoNum type="arabicPeriod"/>
            </a:pPr>
            <a:r>
              <a:rPr lang="en-US" dirty="0"/>
              <a:t>Yes.  I think that group B did a good job visualizing the data and trying to understand why the data behaved in certain ways.  The group looked at the correlation of the variables and did their best to understand why some variables such as BMI had lots of variability.</a:t>
            </a:r>
          </a:p>
          <a:p>
            <a:pPr marL="342900" indent="-342900">
              <a:buFont typeface="+mj-lt"/>
              <a:buAutoNum type="arabicPeriod"/>
            </a:pPr>
            <a:r>
              <a:rPr lang="en-US" dirty="0"/>
              <a:t>I found almost no discussion connecting the EDA to the final conclusions.</a:t>
            </a:r>
          </a:p>
          <a:p>
            <a:pPr marL="342900" indent="-342900">
              <a:buFont typeface="+mj-lt"/>
              <a:buAutoNum type="arabicPeriod"/>
            </a:pPr>
            <a:r>
              <a:rPr lang="en-US" dirty="0"/>
              <a:t>Exhibit B correctly interpreted the parameters they chose correctly, however they did not interpret all variables.   </a:t>
            </a:r>
          </a:p>
          <a:p>
            <a:pPr marL="342900" indent="-342900">
              <a:buFont typeface="+mj-lt"/>
              <a:buAutoNum type="arabicPeriod"/>
            </a:pPr>
            <a:r>
              <a:rPr lang="en-US" dirty="0"/>
              <a:t>They fitted a few additional models (KNN and random forest), the group however, did not have an discussion of the bias-variance trade-off. </a:t>
            </a:r>
          </a:p>
          <a:p>
            <a:pPr marL="342900" indent="-342900">
              <a:buFont typeface="+mj-lt"/>
              <a:buAutoNum type="arabicPeriod"/>
            </a:pPr>
            <a:r>
              <a:rPr lang="en-US" dirty="0"/>
              <a:t> ASE was reported in one table, however the project lacks a proper interpretation of ASE in the context of the models.</a:t>
            </a:r>
          </a:p>
          <a:p>
            <a:pPr marL="342900" indent="-342900">
              <a:buFont typeface="+mj-lt"/>
              <a:buAutoNum type="arabicPeriod"/>
            </a:pPr>
            <a:r>
              <a:rPr lang="en-US" dirty="0"/>
              <a:t> For this project, no.  I do not think the writing adequately explained the project.</a:t>
            </a:r>
          </a:p>
          <a:p>
            <a:pPr marL="342900" indent="-342900">
              <a:buFont typeface="+mj-lt"/>
              <a:buAutoNum type="arabicPeriod"/>
            </a:pPr>
            <a:r>
              <a:rPr lang="en-US" dirty="0"/>
              <a:t> The results of this project seem more nuanced and I don’t think I could replicate the findings.</a:t>
            </a:r>
          </a:p>
          <a:p>
            <a:pPr marL="342900" indent="-342900">
              <a:buFont typeface="+mj-lt"/>
              <a:buAutoNum type="arabicPeriod"/>
            </a:pPr>
            <a:r>
              <a:rPr lang="en-US" dirty="0"/>
              <a:t> Exhibit B contained lots of R output, I think in general this is a poor choice as R is very technical and not everyone is well versed in the interpretation of R.</a:t>
            </a:r>
          </a:p>
          <a:p>
            <a:pPr marL="342900" indent="-342900">
              <a:buFont typeface="+mj-lt"/>
              <a:buAutoNum type="arabicPeriod"/>
            </a:pPr>
            <a:endParaRPr lang="en-US" dirty="0"/>
          </a:p>
        </p:txBody>
      </p:sp>
    </p:spTree>
    <p:extLst>
      <p:ext uri="{BB962C8B-B14F-4D97-AF65-F5344CB8AC3E}">
        <p14:creationId xmlns:p14="http://schemas.microsoft.com/office/powerpoint/2010/main" val="352655541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2112-F826-B64B-ADB6-83C95DA5972D}"/>
              </a:ext>
            </a:extLst>
          </p:cNvPr>
          <p:cNvSpPr>
            <a:spLocks noGrp="1"/>
          </p:cNvSpPr>
          <p:nvPr>
            <p:ph type="title"/>
          </p:nvPr>
        </p:nvSpPr>
        <p:spPr/>
        <p:txBody>
          <a:bodyPr/>
          <a:lstStyle/>
          <a:p>
            <a:r>
              <a:rPr lang="en-US" dirty="0"/>
              <a:t>Exhibit C</a:t>
            </a:r>
          </a:p>
        </p:txBody>
      </p:sp>
      <p:sp>
        <p:nvSpPr>
          <p:cNvPr id="3" name="TextBox 2">
            <a:extLst>
              <a:ext uri="{FF2B5EF4-FFF2-40B4-BE49-F238E27FC236}">
                <a16:creationId xmlns:a16="http://schemas.microsoft.com/office/drawing/2014/main" id="{E889B627-4DF2-EC47-977A-D86F5C48DA3A}"/>
              </a:ext>
            </a:extLst>
          </p:cNvPr>
          <p:cNvSpPr txBox="1"/>
          <p:nvPr/>
        </p:nvSpPr>
        <p:spPr>
          <a:xfrm>
            <a:off x="559084" y="668399"/>
            <a:ext cx="10824024" cy="6740307"/>
          </a:xfrm>
          <a:prstGeom prst="rect">
            <a:avLst/>
          </a:prstGeom>
          <a:noFill/>
        </p:spPr>
        <p:txBody>
          <a:bodyPr wrap="square" rtlCol="0">
            <a:spAutoFit/>
          </a:bodyPr>
          <a:lstStyle/>
          <a:p>
            <a:pPr marL="342900" indent="-342900">
              <a:buFont typeface="+mj-lt"/>
              <a:buAutoNum type="arabicPeriod"/>
            </a:pPr>
            <a:r>
              <a:rPr lang="en-US" dirty="0"/>
              <a:t>Exhibit C clearly does not show much EDA, diagnostic plots of a regression model are shown, but there is little to no EDA.</a:t>
            </a:r>
          </a:p>
          <a:p>
            <a:pPr marL="342900" indent="-342900">
              <a:buFont typeface="+mj-lt"/>
              <a:buAutoNum type="arabicPeriod"/>
            </a:pPr>
            <a:r>
              <a:rPr lang="en-US" dirty="0"/>
              <a:t>No, there is no mention of which data or dataset is used.</a:t>
            </a:r>
          </a:p>
          <a:p>
            <a:pPr marL="342900" indent="-342900">
              <a:buFont typeface="+mj-lt"/>
              <a:buAutoNum type="arabicPeriod"/>
            </a:pPr>
            <a:r>
              <a:rPr lang="en-US" dirty="0"/>
              <a:t>There is no summary statistic table</a:t>
            </a:r>
          </a:p>
          <a:p>
            <a:pPr marL="342900" indent="-342900">
              <a:buFont typeface="+mj-lt"/>
              <a:buAutoNum type="arabicPeriod"/>
            </a:pPr>
            <a:r>
              <a:rPr lang="en-US" dirty="0"/>
              <a:t>No, exhibit C only shows a plot of the variables to show that they are highly correlated.</a:t>
            </a:r>
          </a:p>
          <a:p>
            <a:pPr marL="342900" indent="-342900">
              <a:buFont typeface="+mj-lt"/>
              <a:buAutoNum type="arabicPeriod"/>
            </a:pPr>
            <a:r>
              <a:rPr lang="en-US" dirty="0"/>
              <a:t>There is almost no connection between the EDA and the results.  This is mostly because there was almost no EDA present in the report.</a:t>
            </a:r>
          </a:p>
          <a:p>
            <a:pPr marL="342900" indent="-342900">
              <a:buFont typeface="+mj-lt"/>
              <a:buAutoNum type="arabicPeriod"/>
            </a:pPr>
            <a:r>
              <a:rPr lang="en-US" dirty="0"/>
              <a:t>Again with the other two exhibits, some of the parameters were interpreted correctly.  However, exhibit C did not refer to the correct measure of center due to the log transformation.  Exhibit C continued to refer to mean in the interpretation instead of median.</a:t>
            </a:r>
          </a:p>
          <a:p>
            <a:pPr marL="342900" indent="-342900">
              <a:buFont typeface="+mj-lt"/>
              <a:buAutoNum type="arabicPeriod"/>
            </a:pPr>
            <a:r>
              <a:rPr lang="en-US" dirty="0"/>
              <a:t>Exhibit C only fit the model the group found most appropriate.  There is no mention of other models and there is not evidence of other models being used.  And there is </a:t>
            </a:r>
            <a:r>
              <a:rPr lang="en-US" dirty="0" err="1"/>
              <a:t>absoletly</a:t>
            </a:r>
            <a:r>
              <a:rPr lang="en-US" dirty="0"/>
              <a:t> no mention of the bias variance trade-off.</a:t>
            </a:r>
          </a:p>
          <a:p>
            <a:pPr marL="342900" indent="-342900">
              <a:buFont typeface="+mj-lt"/>
              <a:buAutoNum type="arabicPeriod"/>
            </a:pPr>
            <a:r>
              <a:rPr lang="en-US" dirty="0"/>
              <a:t>When comparing the models, exhibit C used comparison metrics, however they did not clearly address interpretation of each. </a:t>
            </a:r>
          </a:p>
          <a:p>
            <a:pPr marL="342900" indent="-342900">
              <a:buFont typeface="+mj-lt"/>
              <a:buAutoNum type="arabicPeriod"/>
            </a:pPr>
            <a:r>
              <a:rPr lang="en-US" dirty="0"/>
              <a:t>No, based on exhibit C.  I think that the graphs are necessary.</a:t>
            </a:r>
          </a:p>
          <a:p>
            <a:pPr marL="342900" indent="-342900">
              <a:buFont typeface="+mj-lt"/>
              <a:buAutoNum type="arabicPeriod"/>
            </a:pPr>
            <a:r>
              <a:rPr lang="en-US" dirty="0"/>
              <a:t>No, based on this report I do not think that I could replicate the results</a:t>
            </a:r>
          </a:p>
          <a:p>
            <a:pPr marL="342900" indent="-342900">
              <a:buFont typeface="+mj-lt"/>
              <a:buAutoNum type="arabicPeriod"/>
            </a:pPr>
            <a:r>
              <a:rPr lang="en-US" dirty="0"/>
              <a:t> In exhibit C, there is lots of R output used in the final report.  I do not agree with this approach, as R is a very technical language and there is typically lots of additional information in R output that is unnecessary and could be difficult to interpret and clearly recognize.  As with exhibit B, not all users of these reports are necessarily familiar with R and this could cause further problems.  On a final note, R output is typically screen captured and does not always stretch well, so the legibility could also be of concern.</a:t>
            </a:r>
          </a:p>
          <a:p>
            <a:pPr marL="342900" indent="-342900">
              <a:buFont typeface="+mj-lt"/>
              <a:buAutoNum type="arabicPeriod"/>
            </a:pPr>
            <a:endParaRPr lang="en-US" dirty="0"/>
          </a:p>
        </p:txBody>
      </p:sp>
    </p:spTree>
    <p:extLst>
      <p:ext uri="{BB962C8B-B14F-4D97-AF65-F5344CB8AC3E}">
        <p14:creationId xmlns:p14="http://schemas.microsoft.com/office/powerpoint/2010/main" val="169286895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DRAFT-Marcom-New-Brand-Template-2019-DRAFT-v1.5">
  <a:themeElements>
    <a:clrScheme name="Custom 1">
      <a:dk1>
        <a:srgbClr val="000000"/>
      </a:dk1>
      <a:lt1>
        <a:sysClr val="window" lastClr="FFFFFF"/>
      </a:lt1>
      <a:dk2>
        <a:srgbClr val="000000"/>
      </a:dk2>
      <a:lt2>
        <a:srgbClr val="E7E6E6"/>
      </a:lt2>
      <a:accent1>
        <a:srgbClr val="354CA1"/>
      </a:accent1>
      <a:accent2>
        <a:srgbClr val="CC0035"/>
      </a:accent2>
      <a:accent3>
        <a:srgbClr val="F9C80E"/>
      </a:accent3>
      <a:accent4>
        <a:srgbClr val="FF1053"/>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Brand Styleguide-template.pptx" id="{AAC239A1-C9C6-48F7-948A-CD97C42D0AF7}" vid="{59AB1950-129A-41F8-9EAD-B368FC9CB496}"/>
    </a:ext>
  </a:extLst>
</a:theme>
</file>

<file path=ppt/theme/theme2.xml><?xml version="1.0" encoding="utf-8"?>
<a:theme xmlns:a="http://schemas.openxmlformats.org/drawingml/2006/main" name="Office Theme">
  <a:themeElements>
    <a:clrScheme name="SMU 2019">
      <a:dk1>
        <a:srgbClr val="000000"/>
      </a:dk1>
      <a:lt1>
        <a:sysClr val="window" lastClr="FFFFFF"/>
      </a:lt1>
      <a:dk2>
        <a:srgbClr val="000000"/>
      </a:dk2>
      <a:lt2>
        <a:srgbClr val="E7E6E6"/>
      </a:lt2>
      <a:accent1>
        <a:srgbClr val="354CA1"/>
      </a:accent1>
      <a:accent2>
        <a:srgbClr val="CC0035"/>
      </a:accent2>
      <a:accent3>
        <a:srgbClr val="FF1053"/>
      </a:accent3>
      <a:accent4>
        <a:srgbClr val="F9C80E"/>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 dockstate="right" visibility="0" width="350"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F46F5C60-735F-426F-B739-20E46EBD2D24}">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64C9A25-6582-43EF-B99F-F947905DA784}">
  <we:reference id="wa104178141" version="3.10.0.197" store="en-US" storeType="OMEX"/>
  <we:alternateReferences>
    <we:reference id="WA104178141" version="3.10.0.197"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F5F422E-648B-48B0-8D72-60FE1CC6659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F0B89F5-F4A8-442B-9F20-172DE3AC2A60}">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DRAFT-Marcom-New-Brand-Template-2019-DRAFT-v1</Template>
  <TotalTime>51</TotalTime>
  <Words>936</Words>
  <Application>Microsoft Macintosh PowerPoint</Application>
  <PresentationFormat>Custom</PresentationFormat>
  <Paragraphs>38</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Courier New</vt:lpstr>
      <vt:lpstr>DRAFT-Marcom-New-Brand-Template-2019-DRAFT-v1.5</vt:lpstr>
      <vt:lpstr>Pre Live Session 5</vt:lpstr>
      <vt:lpstr>Exhibit A</vt:lpstr>
      <vt:lpstr>Exhibit B</vt:lpstr>
      <vt:lpstr>Exhibit 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 Live Session 5</dc:title>
  <dc:creator>Goodwin, Ben</dc:creator>
  <cp:lastModifiedBy>Goodwin, Ben</cp:lastModifiedBy>
  <cp:revision>5</cp:revision>
  <cp:lastPrinted>2019-05-15T16:46:10Z</cp:lastPrinted>
  <dcterms:created xsi:type="dcterms:W3CDTF">2021-02-03T17:30:23Z</dcterms:created>
  <dcterms:modified xsi:type="dcterms:W3CDTF">2021-02-03T18:22:14Z</dcterms:modified>
</cp:coreProperties>
</file>